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0" r:id="rId4"/>
  </p:sldMasterIdLst>
  <p:notesMasterIdLst>
    <p:notesMasterId r:id="rId11"/>
  </p:notesMasterIdLst>
  <p:handoutMasterIdLst>
    <p:handoutMasterId r:id="rId12"/>
  </p:handoutMasterIdLst>
  <p:sldIdLst>
    <p:sldId id="400" r:id="rId5"/>
    <p:sldId id="403" r:id="rId6"/>
    <p:sldId id="260" r:id="rId7"/>
    <p:sldId id="402" r:id="rId8"/>
    <p:sldId id="398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3C5"/>
    <a:srgbClr val="987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5226" autoAdjust="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26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8C0E1-628D-4A29-932B-81EFC1D54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E1657-5A73-426A-A66E-C4F85559B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B55D-A28C-4981-AA30-62D8B2215F35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F12EE-0BCA-4112-A66D-A1C7DDACE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303C-1C5B-4166-91D0-954E1FF8A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B084-08CE-4CE2-A230-03FB2D2096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07F7-7765-40B0-95C6-6F0178FC4D78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07EB-3CEE-4B2A-A06F-03C965D4E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FE780-4B97-4708-B97F-94D8ADC6D7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7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7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6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4215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7278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65843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8415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1655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33816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1857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9645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697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 useBgFill="1">
        <p:nvSpPr>
          <p:cNvPr id="10" name="Title 1">
            <a:extLst>
              <a:ext uri="{FF2B5EF4-FFF2-40B4-BE49-F238E27FC236}">
                <a16:creationId xmlns:a16="http://schemas.microsoft.com/office/drawing/2014/main" id="{E234E1C5-BD1C-4142-BA62-2A1D902B6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430" y="1762887"/>
            <a:ext cx="7665140" cy="2140251"/>
          </a:xfrm>
        </p:spPr>
        <p:txBody>
          <a:bodyPr tIns="365760" anchor="ctr">
            <a:normAutofit/>
          </a:bodyPr>
          <a:lstStyle>
            <a:lvl1pPr algn="ctr">
              <a:defRPr sz="5400"/>
            </a:lvl1pPr>
          </a:lstStyle>
          <a:p>
            <a:endParaRPr lang="en-US" sz="4800" dirty="0"/>
          </a:p>
        </p:txBody>
      </p:sp>
      <p:sp useBgFill="1">
        <p:nvSpPr>
          <p:cNvPr id="12" name="Subtitle 2" descr="Tag=AccentColor&#10;Flavor=Light&#10;Target=Text">
            <a:extLst>
              <a:ext uri="{FF2B5EF4-FFF2-40B4-BE49-F238E27FC236}">
                <a16:creationId xmlns:a16="http://schemas.microsoft.com/office/drawing/2014/main" id="{DED57426-1707-4704-8E09-2F7609051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430" y="3903138"/>
            <a:ext cx="7665139" cy="119197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36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335" y="1233378"/>
            <a:ext cx="5697102" cy="140536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795" y="3002281"/>
            <a:ext cx="5686437" cy="2271393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FCD85-64A9-4257-8703-568A1629E1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6864" y="0"/>
            <a:ext cx="4572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7AB1B-8039-41F6-A255-B03F33FB6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C8FC98-420D-47E9-A6BF-6533734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6EE41C-5E1E-448A-AC09-A8C32B4A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4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7107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87676-021D-46A4-8D5E-AAB45A5F2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053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E2461C8-280B-42BE-8793-5F1B2C4C0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796" y="2327275"/>
            <a:ext cx="1827818" cy="2181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6D654-5693-4897-AD58-F42CEECEC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764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D5C18-F020-4168-9A98-D4162006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5475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9BC3A-55C2-47AD-93E5-368070939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8186" y="2043502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E249A1C0-506E-4C49-A763-DA0BF00B5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93" y="2327275"/>
            <a:ext cx="1827818" cy="2181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C9B12B3E-6E6A-4B9F-BCDC-ABAB3007AE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1305" y="2327275"/>
            <a:ext cx="1827818" cy="2181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61CEF8D-8303-439E-BDF8-3983FAE33E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015" y="2327275"/>
            <a:ext cx="1827818" cy="2181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4BDD0E13-DDEB-44F9-8676-F70405015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05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1948158-9C97-4517-B0D3-4085249937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05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CA53CE84-6890-4263-ABB8-F39819C6A4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76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2C891989-38F5-4F8A-AD02-DBBD0666D1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5276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470811B1-7881-44B2-88EA-0D7D0EE5CB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4547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2DCE357-186A-457C-951C-49B33EE59F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547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125640C8-2610-4EE2-B7DB-43B69762CA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818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A681FDE6-437A-4435-B435-9E095137BA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818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8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DB9BCB-0C27-46E1-90C0-AADF00541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9441" y="1233378"/>
            <a:ext cx="5898114" cy="1357422"/>
          </a:xfrm>
        </p:spPr>
        <p:txBody>
          <a:bodyPr anchor="b">
            <a:noAutofit/>
          </a:bodyPr>
          <a:lstStyle>
            <a:lvl1pPr algn="ctr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 descr="Tag=AccentColor&#10;Flavor=Light&#10;Target=Text">
            <a:extLst>
              <a:ext uri="{FF2B5EF4-FFF2-40B4-BE49-F238E27FC236}">
                <a16:creationId xmlns:a16="http://schemas.microsoft.com/office/drawing/2014/main" id="{61821B46-FA47-4BEB-A735-3A8E1161FD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369440" y="2895601"/>
            <a:ext cx="5898115" cy="2378074"/>
          </a:xfrm>
        </p:spPr>
        <p:txBody>
          <a:bodyPr>
            <a:normAutofit/>
          </a:bodyPr>
          <a:lstStyle>
            <a:lvl1pPr marL="3690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220894-C699-4E12-9EB4-2318F23E4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4583113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14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676" y="1572884"/>
            <a:ext cx="4100417" cy="2585050"/>
          </a:xfrm>
        </p:spPr>
        <p:txBody>
          <a:bodyPr lIns="274320" anchor="ctr">
            <a:normAutofit/>
          </a:bodyPr>
          <a:lstStyle>
            <a:lvl1pPr algn="l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 useBgFill="1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675" y="4157934"/>
            <a:ext cx="4100418" cy="1446364"/>
          </a:xfrm>
        </p:spPr>
        <p:txBody>
          <a:bodyPr lIns="274320" anchor="t">
            <a:normAutofit/>
          </a:bodyPr>
          <a:lstStyle>
            <a:lvl1pPr marL="342900" indent="-3060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lang="en-US" sz="1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5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2FCC-99C4-4C2B-99B4-9C5E13D5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975" y="782122"/>
            <a:ext cx="3619500" cy="2492828"/>
          </a:xfrm>
        </p:spPr>
        <p:txBody>
          <a:bodyPr anchor="b"/>
          <a:lstStyle>
            <a:lvl1pPr algn="l">
              <a:spcBef>
                <a:spcPts val="960"/>
              </a:spcBef>
              <a:spcAft>
                <a:spcPts val="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40" y="0"/>
            <a:ext cx="3754712" cy="2675444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5F49914-A317-424F-9214-203370D76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9972" y="0"/>
            <a:ext cx="3793815" cy="2675444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B68EE34D-80C0-4CEE-99D1-3C91F6626D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740" y="2675444"/>
            <a:ext cx="7543904" cy="4182556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5E34894-A499-4CC3-9F3E-BB0B126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F37D4A7-7BA4-4331-82C1-818D1B5B05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2275" y="3592286"/>
            <a:ext cx="3619500" cy="199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79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4913529"/>
            <a:ext cx="9440034" cy="680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9CC1453-4E18-4960-B6D5-529F625B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13343"/>
            <a:ext cx="9440034" cy="436942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DDA07CD-6F66-4875-B1ED-5D11B9642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2938"/>
            <a:ext cx="5130800" cy="33035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1CB1643-335F-4FF9-8A42-C565276130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17733" y="642937"/>
            <a:ext cx="5130800" cy="33035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43549-5E1B-48B7-A510-624588410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B5FF67-7EEC-4AB0-8445-132F9992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72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754A53-50F5-4BFC-9D4B-69FF19B5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3AA4C-F452-4742-B62F-D92ACEB0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91190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A6F582-B177-429F-8965-8FC2335DB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4495800"/>
            <a:ext cx="5441286" cy="777874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08956-7306-4C30-B1DF-68E2666A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6" y="6000749"/>
            <a:ext cx="568643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FA9922-F4B7-458A-B446-58C5673A3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8600" y="642938"/>
            <a:ext cx="3700463" cy="26257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931B751-CD27-4E96-B65A-1D983D2650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8600" y="3600901"/>
            <a:ext cx="3700463" cy="26257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07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77D232C-20AD-4774-BA15-E69DF393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8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0" y="1734506"/>
            <a:ext cx="3359592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4" y="1734506"/>
            <a:ext cx="3359592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623" y="1855153"/>
            <a:ext cx="318294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623" y="2702103"/>
            <a:ext cx="318294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95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5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356B5-0EDC-4245-8878-C19DA25A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4" y="1734506"/>
            <a:ext cx="3359592" cy="4099959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6C3DD2-AE94-4BA5-920E-A7EEE1929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52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4BCB055-753B-4006-BF3C-73FC5A3C25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352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CB0F25A-A8E7-41F3-B58E-C52AE9D6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62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334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3660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9601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0735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1458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435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3964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681" r:id="rId23"/>
    <p:sldLayoutId id="2147483664" r:id="rId24"/>
    <p:sldLayoutId id="2147483677" r:id="rId25"/>
    <p:sldLayoutId id="2147483663" r:id="rId26"/>
    <p:sldLayoutId id="2147483676" r:id="rId2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tannica.com/science/caffeine" TargetMode="External"/><Relationship Id="rId3" Type="http://schemas.openxmlformats.org/officeDocument/2006/relationships/hyperlink" Target="https://www.britannica.com/plant/evergreen-plant" TargetMode="External"/><Relationship Id="rId7" Type="http://schemas.openxmlformats.org/officeDocument/2006/relationships/hyperlink" Target="https://www.britannica.com/topic/cappucci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britannica.com/topic/espresso" TargetMode="External"/><Relationship Id="rId5" Type="http://schemas.openxmlformats.org/officeDocument/2006/relationships/hyperlink" Target="https://www.britannica.com/topic/tea-beverage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www.britannica.com/science/water" TargetMode="External"/><Relationship Id="rId9" Type="http://schemas.openxmlformats.org/officeDocument/2006/relationships/hyperlink" Target="https://www.britannica.com/science/alkaloi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ixabay.com/en/boy-young-people-teenager-youth-2119178/" TargetMode="External"/><Relationship Id="rId11" Type="http://schemas.openxmlformats.org/officeDocument/2006/relationships/hyperlink" Target="https://pxhere.com/en/photo/474149" TargetMode="External"/><Relationship Id="rId5" Type="http://schemas.openxmlformats.org/officeDocument/2006/relationships/image" Target="../media/image13.jpg"/><Relationship Id="rId10" Type="http://schemas.openxmlformats.org/officeDocument/2006/relationships/image" Target="../media/image16.jpg"/><Relationship Id="rId4" Type="http://schemas.openxmlformats.org/officeDocument/2006/relationships/hyperlink" Target="https://pixabay.com/en/guy-boy-smart-man-people-male-3237859/" TargetMode="External"/><Relationship Id="rId9" Type="http://schemas.openxmlformats.org/officeDocument/2006/relationships/hyperlink" Target="https://en.wikipedia.org/wiki/Bob's_Big_Bo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8367B-5281-7FC0-3300-7182BC3B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774" y="-20169"/>
            <a:ext cx="13005547" cy="6858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7F1C1DC8-8566-416D-A699-06A29F45B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0474" y="2115671"/>
            <a:ext cx="8548006" cy="905435"/>
          </a:xfrm>
          <a:gradFill flip="none" rotWithShape="1">
            <a:gsLst>
              <a:gs pos="0">
                <a:srgbClr val="987572">
                  <a:shade val="30000"/>
                  <a:satMod val="115000"/>
                </a:srgbClr>
              </a:gs>
              <a:gs pos="50000">
                <a:srgbClr val="987572">
                  <a:shade val="67500"/>
                  <a:satMod val="115000"/>
                </a:srgbClr>
              </a:gs>
              <a:gs pos="100000">
                <a:srgbClr val="987572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dirty="0"/>
              <a:t>Welcome To Coffee Shop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B032DA7C-C3AD-4A99-8801-152FB4EE9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963" y="3408831"/>
            <a:ext cx="6542074" cy="300316"/>
          </a:xfrm>
          <a:solidFill>
            <a:srgbClr val="C7B3C5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Arial Narrow" panose="020B0606020202030204" pitchFamily="34" charset="0"/>
              </a:rPr>
              <a:t>Proprietor: MD Shakib</a:t>
            </a:r>
          </a:p>
        </p:txBody>
      </p:sp>
    </p:spTree>
    <p:extLst>
      <p:ext uri="{BB962C8B-B14F-4D97-AF65-F5344CB8AC3E}">
        <p14:creationId xmlns:p14="http://schemas.microsoft.com/office/powerpoint/2010/main" val="31964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795" y="1233378"/>
            <a:ext cx="5697102" cy="1405366"/>
          </a:xfrm>
        </p:spPr>
        <p:txBody>
          <a:bodyPr>
            <a:norm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Introduction</a:t>
            </a:r>
          </a:p>
        </p:txBody>
      </p:sp>
      <p:sp>
        <p:nvSpPr>
          <p:cNvPr id="3" name="Subtitle 2" descr="Tag=AccentColor&#10;Flavor=Light&#10;Target=Text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coffee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, beverage brewed from the roasted and ground seeds of the tropical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evergreen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 coffee plants of African origin. Coffee is one of the three most popular beverages in the world (alongside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) and one of the most profitable international commodities. Though coffee is the basis for an endless array of beverages, including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espresso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,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cappuccinos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, mochas, and lattes, its popularity is mainly attributed to its invigorating effect, which is produced by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caffeine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, an </a:t>
            </a:r>
            <a:r>
              <a:rPr lang="en-US" b="0" i="0" u="sng" dirty="0">
                <a:solidFill>
                  <a:srgbClr val="92D050"/>
                </a:solidFill>
                <a:effectLst/>
                <a:latin typeface="Georgia" panose="02040502050405020303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alkaloid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 present in </a:t>
            </a:r>
            <a:r>
              <a:rPr lang="en-US" b="0" i="0" dirty="0" err="1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coffee.resent</a:t>
            </a:r>
            <a:r>
              <a:rPr lang="en-US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 in coffee.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9D54D5B-AC4B-4406-96BC-DBEEF764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23" name="Picture Placeholder 22" descr="A person sitting at a table">
            <a:extLst>
              <a:ext uri="{FF2B5EF4-FFF2-40B4-BE49-F238E27FC236}">
                <a16:creationId xmlns:a16="http://schemas.microsoft.com/office/drawing/2014/main" id="{8E1CFD6C-2E4B-4106-8446-4BD0F6602F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ED457A1-2E40-4C44-A232-BAF8CDEB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261800"/>
              </p:ext>
            </p:extLst>
          </p:nvPr>
        </p:nvGraphicFramePr>
        <p:xfrm>
          <a:off x="663388" y="2280396"/>
          <a:ext cx="10479741" cy="3432810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351416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47232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3493247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6865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​SL 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Category 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Price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865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Cold Coffee</a:t>
                      </a:r>
                    </a:p>
                  </a:txBody>
                  <a:tcPr anchor="ctr">
                    <a:lnT w="25400" cmpd="sng">
                      <a:noFill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Full</a:t>
                      </a:r>
                    </a:p>
                  </a:txBody>
                  <a:tcPr anchor="ctr">
                    <a:lnT w="25400" cmpd="sng">
                      <a:noFill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150 taka</a:t>
                      </a:r>
                    </a:p>
                  </a:txBody>
                  <a:tcPr anchor="ctr">
                    <a:lnT w="25400" cmpd="sng">
                      <a:noFill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865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Black Coffee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Full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1​25 taka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865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Sweet Coffee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Full​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120 taka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865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Hot Coffee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Full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</a:rPr>
                        <a:t>60 taka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36BE19B-5B70-4F2F-969A-1263C60C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7098CCA-61C7-4825-B23A-6A8E4290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92EC63B9-60BA-4944-BBC4-2D7C5EB0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oudy Stout" panose="0202090407030B020401" pitchFamily="18" charset="0"/>
              </a:rPr>
              <a:t>Team </a:t>
            </a:r>
            <a:r>
              <a:rPr lang="en-US" dirty="0" err="1">
                <a:latin typeface="Goudy Stout" panose="0202090407030B020401" pitchFamily="18" charset="0"/>
              </a:rPr>
              <a:t>Membar</a:t>
            </a:r>
            <a:endParaRPr lang="en-US" dirty="0">
              <a:latin typeface="Goudy Stout" panose="0202090407030B020401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E069C46-822D-BEBC-7371-FE16BA23E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209" b="10209"/>
          <a:stretch>
            <a:fillRect/>
          </a:stretch>
        </p:blipFill>
        <p:spPr>
          <a:xfrm>
            <a:off x="660054" y="1994413"/>
            <a:ext cx="2359476" cy="281567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C639B3-BE54-B919-51D1-C1828B88A6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954" b="2954"/>
          <a:stretch>
            <a:fillRect/>
          </a:stretch>
        </p:blipFill>
        <p:spPr>
          <a:xfrm>
            <a:off x="3448608" y="2005089"/>
            <a:ext cx="2359476" cy="2815678"/>
          </a:xfrm>
        </p:spPr>
      </p:pic>
      <p:pic>
        <p:nvPicPr>
          <p:cNvPr id="34" name="Picture Placeholder 33" descr="A person smiling for the camera">
            <a:extLst>
              <a:ext uri="{FF2B5EF4-FFF2-40B4-BE49-F238E27FC236}">
                <a16:creationId xmlns:a16="http://schemas.microsoft.com/office/drawing/2014/main" id="{69D57A5C-5A04-419A-93CD-131EC341C6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FA48DE1-1F0C-4A8E-1899-17E166DFF5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6229" b="6229"/>
          <a:stretch>
            <a:fillRect/>
          </a:stretch>
        </p:blipFill>
        <p:spPr>
          <a:xfrm>
            <a:off x="9020255" y="1999265"/>
            <a:ext cx="2359476" cy="2816613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140C2E1-8695-4E3D-9079-D65CD76467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Ashad</a:t>
            </a:r>
            <a:r>
              <a:rPr lang="en-US" dirty="0"/>
              <a:t>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6B042C1-21A6-4F4F-A47D-4D1655CE8F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Mennear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E599BA5-E014-47F1-A263-23958D83AD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Tahmid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35B519CF-44FB-4DDE-B1D5-3EB1583D29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Senior Chef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1CE4C29-82F7-4215-B454-3BD82992E7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Omor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C5F3B23-5436-4FD5-BDA6-5CD846EC42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Junior Chef</a:t>
            </a:r>
          </a:p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3F7C422-7B6E-4E3A-AAF4-CBA4843E1B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Hira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2B7545E-044D-4EF2-9089-F92B3EF839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Worker </a:t>
            </a:r>
          </a:p>
          <a:p>
            <a:endParaRPr lang="en-US" dirty="0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CEB4F853-CEEB-4DCA-B780-0D245FC8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  <a:p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6B9B930C-2A3D-4C3F-B170-E620F754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85D59D-E39B-A64A-EDD9-4C60044DA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096000" y="2015006"/>
            <a:ext cx="2508950" cy="28156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A61A76-E9B7-2BD9-4968-893C4896BAF5}"/>
              </a:ext>
            </a:extLst>
          </p:cNvPr>
          <p:cNvSpPr txBox="1"/>
          <p:nvPr/>
        </p:nvSpPr>
        <p:spPr>
          <a:xfrm>
            <a:off x="9304338" y="4519613"/>
            <a:ext cx="182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en.wikipedia.org/wiki/Bob's_Big_Bo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328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0765" y="1285929"/>
            <a:ext cx="5898114" cy="1357422"/>
          </a:xfrm>
        </p:spPr>
        <p:txBody>
          <a:bodyPr>
            <a:normAutofit/>
          </a:bodyPr>
          <a:lstStyle/>
          <a:p>
            <a:r>
              <a:rPr lang="en-US" dirty="0">
                <a:latin typeface="Goudy Stout" panose="0202090407030B020401" pitchFamily="18" charset="0"/>
              </a:rPr>
              <a:t>Summary</a:t>
            </a:r>
          </a:p>
        </p:txBody>
      </p:sp>
      <p:sp>
        <p:nvSpPr>
          <p:cNvPr id="3" name="Subtitle 2" descr="Tag=AccentColor&#10;Flavor=Light&#10;Target=Text"/>
          <p:cNvSpPr>
            <a:spLocks noGrp="1"/>
          </p:cNvSpPr>
          <p:nvPr>
            <p:ph type="subTitle" idx="13"/>
          </p:nvPr>
        </p:nvSpPr>
        <p:spPr>
          <a:xfrm>
            <a:off x="5548734" y="2940425"/>
            <a:ext cx="5898115" cy="237807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ffectLst/>
              </a:rPr>
              <a:t>Facility coffee is a locally owned coffee shop that features expertly crafted coffee and espresso drinks. We use responsibly sourced, high </a:t>
            </a:r>
          </a:p>
          <a:p>
            <a:r>
              <a:rPr lang="en-US" dirty="0">
                <a:effectLst/>
              </a:rPr>
              <a:t>quality beans that are roasted a few miles away on St Simons Island. We also offer protein and pre-workout drinks (made from whole food ingredients- no chemicals or preservatives!), breakfast pastries, desserts, and more.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1F41C5-DC05-4296-A6F5-350AF5459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49536-DF0B-454A-9018-D4982C1E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F1BC668-CEDC-414E-9BE5-D2234A94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9,588 Chef Coffee Stock Photos - Free &amp; Royalty-Free Stock ...">
            <a:extLst>
              <a:ext uri="{FF2B5EF4-FFF2-40B4-BE49-F238E27FC236}">
                <a16:creationId xmlns:a16="http://schemas.microsoft.com/office/drawing/2014/main" id="{810E8A94-68AD-37D5-6CED-76CF75D9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4" y="0"/>
            <a:ext cx="458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675" y="1115189"/>
            <a:ext cx="3783106" cy="41902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ranklin Gothic Heavy" panose="020B0903020102020204" pitchFamily="34" charset="0"/>
              </a:rPr>
              <a:t>Thank you</a:t>
            </a:r>
          </a:p>
        </p:txBody>
      </p:sp>
      <p:sp useBgFill="1">
        <p:nvSpPr>
          <p:cNvPr id="3" name="Subtitle 2" descr="Tag=AccentColor&#10;Flavor=Light&#10;Target=Text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Coffee Zone</a:t>
            </a:r>
          </a:p>
          <a:p>
            <a:r>
              <a:rPr lang="en-US" dirty="0"/>
              <a:t>ashadhossen612@gmail.com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976785-1E20-4209-911D-22069764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30" name="Picture 6" descr="Free chef coffee drink illustration">
            <a:extLst>
              <a:ext uri="{FF2B5EF4-FFF2-40B4-BE49-F238E27FC236}">
                <a16:creationId xmlns:a16="http://schemas.microsoft.com/office/drawing/2014/main" id="{DED1C383-596D-095F-2759-73F0F335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28" y="-385036"/>
            <a:ext cx="4689102" cy="750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09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3051C4-2D79-448E-99B6-938DB95EAB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C2E3F1-BC53-4890-9C40-8815EC5A1FD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6BC6E15-AA89-44FE-BE09-C297161C16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251</Words>
  <Application>Microsoft Office PowerPoint</Application>
  <PresentationFormat>Widescreen</PresentationFormat>
  <Paragraphs>48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Agency FB</vt:lpstr>
      <vt:lpstr>Arial</vt:lpstr>
      <vt:lpstr>Arial Narrow</vt:lpstr>
      <vt:lpstr>Calibri</vt:lpstr>
      <vt:lpstr>Franklin Gothic Heavy</vt:lpstr>
      <vt:lpstr>Garamond</vt:lpstr>
      <vt:lpstr>Georgia</vt:lpstr>
      <vt:lpstr>Goudy Stout</vt:lpstr>
      <vt:lpstr>Wingdings 2</vt:lpstr>
      <vt:lpstr>Organic</vt:lpstr>
      <vt:lpstr>Welcome To Coffee Shop</vt:lpstr>
      <vt:lpstr>Introduction</vt:lpstr>
      <vt:lpstr>PowerPoint Presentation</vt:lpstr>
      <vt:lpstr>Team Membar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2021-04-27T18:17:36Z</dcterms:created>
  <dcterms:modified xsi:type="dcterms:W3CDTF">2024-12-09T05:07:08Z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